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74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cos Vinicius Martinez Sylverio (FIPT)" userId="9f721b01-fc22-4c33-b482-0535c0c1bdf9" providerId="ADAL" clId="{C4F627A2-A828-4A39-9F6B-C1756106BDF1}"/>
    <pc:docChg chg="undo custSel addSld delSld modSld">
      <pc:chgData name="Marcos Vinicius Martinez Sylverio (FIPT)" userId="9f721b01-fc22-4c33-b482-0535c0c1bdf9" providerId="ADAL" clId="{C4F627A2-A828-4A39-9F6B-C1756106BDF1}" dt="2024-09-12T13:36:08.757" v="970" actId="20577"/>
      <pc:docMkLst>
        <pc:docMk/>
      </pc:docMkLst>
      <pc:sldChg chg="addSp delSp modSp add">
        <pc:chgData name="Marcos Vinicius Martinez Sylverio (FIPT)" userId="9f721b01-fc22-4c33-b482-0535c0c1bdf9" providerId="ADAL" clId="{C4F627A2-A828-4A39-9F6B-C1756106BDF1}" dt="2024-09-12T13:36:08.757" v="970" actId="20577"/>
        <pc:sldMkLst>
          <pc:docMk/>
          <pc:sldMk cId="48779403" sldId="256"/>
        </pc:sldMkLst>
        <pc:spChg chg="add mod">
          <ac:chgData name="Marcos Vinicius Martinez Sylverio (FIPT)" userId="9f721b01-fc22-4c33-b482-0535c0c1bdf9" providerId="ADAL" clId="{C4F627A2-A828-4A39-9F6B-C1756106BDF1}" dt="2024-09-12T13:36:08.757" v="970" actId="20577"/>
          <ac:spMkLst>
            <pc:docMk/>
            <pc:sldMk cId="48779403" sldId="256"/>
            <ac:spMk id="2" creationId="{1F51D029-970B-48FF-9037-AB6BC9F40646}"/>
          </ac:spMkLst>
        </pc:spChg>
        <pc:spChg chg="del">
          <ac:chgData name="Marcos Vinicius Martinez Sylverio (FIPT)" userId="9f721b01-fc22-4c33-b482-0535c0c1bdf9" providerId="ADAL" clId="{C4F627A2-A828-4A39-9F6B-C1756106BDF1}" dt="2024-09-11T11:26:30.730" v="124"/>
          <ac:spMkLst>
            <pc:docMk/>
            <pc:sldMk cId="48779403" sldId="256"/>
            <ac:spMk id="2" creationId="{68971933-1CF0-4FD8-9D89-AB706A4587E1}"/>
          </ac:spMkLst>
        </pc:spChg>
        <pc:spChg chg="add del mod">
          <ac:chgData name="Marcos Vinicius Martinez Sylverio (FIPT)" userId="9f721b01-fc22-4c33-b482-0535c0c1bdf9" providerId="ADAL" clId="{C4F627A2-A828-4A39-9F6B-C1756106BDF1}" dt="2024-09-12T13:35:03.984" v="853" actId="478"/>
          <ac:spMkLst>
            <pc:docMk/>
            <pc:sldMk cId="48779403" sldId="256"/>
            <ac:spMk id="3" creationId="{2137D375-40EF-4247-B460-03834A9B296E}"/>
          </ac:spMkLst>
        </pc:spChg>
        <pc:spChg chg="del">
          <ac:chgData name="Marcos Vinicius Martinez Sylverio (FIPT)" userId="9f721b01-fc22-4c33-b482-0535c0c1bdf9" providerId="ADAL" clId="{C4F627A2-A828-4A39-9F6B-C1756106BDF1}" dt="2024-09-11T11:26:30.730" v="124"/>
          <ac:spMkLst>
            <pc:docMk/>
            <pc:sldMk cId="48779403" sldId="256"/>
            <ac:spMk id="3" creationId="{85844A4E-9640-493F-8B3C-6B24DBEB88E2}"/>
          </ac:spMkLst>
        </pc:spChg>
        <pc:spChg chg="add del mod">
          <ac:chgData name="Marcos Vinicius Martinez Sylverio (FIPT)" userId="9f721b01-fc22-4c33-b482-0535c0c1bdf9" providerId="ADAL" clId="{C4F627A2-A828-4A39-9F6B-C1756106BDF1}" dt="2024-09-11T12:00:13.986" v="221" actId="478"/>
          <ac:spMkLst>
            <pc:docMk/>
            <pc:sldMk cId="48779403" sldId="256"/>
            <ac:spMk id="4" creationId="{14259B3E-07AA-47CB-8743-71227615968F}"/>
          </ac:spMkLst>
        </pc:spChg>
        <pc:spChg chg="add del mod">
          <ac:chgData name="Marcos Vinicius Martinez Sylverio (FIPT)" userId="9f721b01-fc22-4c33-b482-0535c0c1bdf9" providerId="ADAL" clId="{C4F627A2-A828-4A39-9F6B-C1756106BDF1}" dt="2024-09-11T11:32:46.437" v="130"/>
          <ac:spMkLst>
            <pc:docMk/>
            <pc:sldMk cId="48779403" sldId="256"/>
            <ac:spMk id="5" creationId="{8995E3E8-98E6-423D-AD7F-39351E45F55A}"/>
          </ac:spMkLst>
        </pc:spChg>
        <pc:spChg chg="add del mod">
          <ac:chgData name="Marcos Vinicius Martinez Sylverio (FIPT)" userId="9f721b01-fc22-4c33-b482-0535c0c1bdf9" providerId="ADAL" clId="{C4F627A2-A828-4A39-9F6B-C1756106BDF1}" dt="2024-09-11T12:00:13.172" v="220" actId="478"/>
          <ac:spMkLst>
            <pc:docMk/>
            <pc:sldMk cId="48779403" sldId="256"/>
            <ac:spMk id="6" creationId="{9E32DBE4-A73C-4A1A-8B19-2D0B93DF2262}"/>
          </ac:spMkLst>
        </pc:spChg>
        <pc:spChg chg="add mod">
          <ac:chgData name="Marcos Vinicius Martinez Sylverio (FIPT)" userId="9f721b01-fc22-4c33-b482-0535c0c1bdf9" providerId="ADAL" clId="{C4F627A2-A828-4A39-9F6B-C1756106BDF1}" dt="2024-09-11T12:07:55.142" v="243" actId="14100"/>
          <ac:spMkLst>
            <pc:docMk/>
            <pc:sldMk cId="48779403" sldId="256"/>
            <ac:spMk id="7" creationId="{A22690B9-BFC8-4D66-A696-B2BA05FFF1BD}"/>
          </ac:spMkLst>
        </pc:spChg>
        <pc:spChg chg="add mod">
          <ac:chgData name="Marcos Vinicius Martinez Sylverio (FIPT)" userId="9f721b01-fc22-4c33-b482-0535c0c1bdf9" providerId="ADAL" clId="{C4F627A2-A828-4A39-9F6B-C1756106BDF1}" dt="2024-09-12T13:33:26.222" v="766" actId="404"/>
          <ac:spMkLst>
            <pc:docMk/>
            <pc:sldMk cId="48779403" sldId="256"/>
            <ac:spMk id="10" creationId="{EF624C9C-C6E8-4AAF-9FB0-2CA72CA87055}"/>
          </ac:spMkLst>
        </pc:spChg>
        <pc:spChg chg="add mod">
          <ac:chgData name="Marcos Vinicius Martinez Sylverio (FIPT)" userId="9f721b01-fc22-4c33-b482-0535c0c1bdf9" providerId="ADAL" clId="{C4F627A2-A828-4A39-9F6B-C1756106BDF1}" dt="2024-09-12T13:27:29.415" v="763" actId="1076"/>
          <ac:spMkLst>
            <pc:docMk/>
            <pc:sldMk cId="48779403" sldId="256"/>
            <ac:spMk id="12" creationId="{B08CF1F9-A76D-4856-BB97-BE397E33029D}"/>
          </ac:spMkLst>
        </pc:spChg>
        <pc:spChg chg="add mod">
          <ac:chgData name="Marcos Vinicius Martinez Sylverio (FIPT)" userId="9f721b01-fc22-4c33-b482-0535c0c1bdf9" providerId="ADAL" clId="{C4F627A2-A828-4A39-9F6B-C1756106BDF1}" dt="2024-09-12T13:27:35.519" v="764" actId="1076"/>
          <ac:spMkLst>
            <pc:docMk/>
            <pc:sldMk cId="48779403" sldId="256"/>
            <ac:spMk id="13" creationId="{24AD0843-F224-4D95-8630-68DA1A720D79}"/>
          </ac:spMkLst>
        </pc:spChg>
        <pc:spChg chg="add mod">
          <ac:chgData name="Marcos Vinicius Martinez Sylverio (FIPT)" userId="9f721b01-fc22-4c33-b482-0535c0c1bdf9" providerId="ADAL" clId="{C4F627A2-A828-4A39-9F6B-C1756106BDF1}" dt="2024-09-12T13:27:35.519" v="764" actId="1076"/>
          <ac:spMkLst>
            <pc:docMk/>
            <pc:sldMk cId="48779403" sldId="256"/>
            <ac:spMk id="14" creationId="{CD01A262-C1A2-4699-819B-26CAADC5652E}"/>
          </ac:spMkLst>
        </pc:spChg>
        <pc:spChg chg="add del">
          <ac:chgData name="Marcos Vinicius Martinez Sylverio (FIPT)" userId="9f721b01-fc22-4c33-b482-0535c0c1bdf9" providerId="ADAL" clId="{C4F627A2-A828-4A39-9F6B-C1756106BDF1}" dt="2024-09-11T11:59:06.634" v="211"/>
          <ac:spMkLst>
            <pc:docMk/>
            <pc:sldMk cId="48779403" sldId="256"/>
            <ac:spMk id="15" creationId="{387BE4C6-0963-491C-B09C-C21E9CF8F442}"/>
          </ac:spMkLst>
        </pc:spChg>
        <pc:spChg chg="add mod">
          <ac:chgData name="Marcos Vinicius Martinez Sylverio (FIPT)" userId="9f721b01-fc22-4c33-b482-0535c0c1bdf9" providerId="ADAL" clId="{C4F627A2-A828-4A39-9F6B-C1756106BDF1}" dt="2024-09-12T13:35:46.307" v="969" actId="6549"/>
          <ac:spMkLst>
            <pc:docMk/>
            <pc:sldMk cId="48779403" sldId="256"/>
            <ac:spMk id="15" creationId="{F5B78F62-DFB4-4358-ACC9-2AB54811ED8F}"/>
          </ac:spMkLst>
        </pc:spChg>
        <pc:spChg chg="add del mod">
          <ac:chgData name="Marcos Vinicius Martinez Sylverio (FIPT)" userId="9f721b01-fc22-4c33-b482-0535c0c1bdf9" providerId="ADAL" clId="{C4F627A2-A828-4A39-9F6B-C1756106BDF1}" dt="2024-09-11T12:03:23.959" v="225" actId="478"/>
          <ac:spMkLst>
            <pc:docMk/>
            <pc:sldMk cId="48779403" sldId="256"/>
            <ac:spMk id="17" creationId="{70FCD7BD-9558-4010-B991-4A09788E4EA4}"/>
          </ac:spMkLst>
        </pc:spChg>
        <pc:picChg chg="add mod ord modCrop">
          <ac:chgData name="Marcos Vinicius Martinez Sylverio (FIPT)" userId="9f721b01-fc22-4c33-b482-0535c0c1bdf9" providerId="ADAL" clId="{C4F627A2-A828-4A39-9F6B-C1756106BDF1}" dt="2024-09-11T12:11:12.044" v="269" actId="1076"/>
          <ac:picMkLst>
            <pc:docMk/>
            <pc:sldMk cId="48779403" sldId="256"/>
            <ac:picMk id="9" creationId="{88E9AEFD-A0DF-43BF-89FB-B641AF09F191}"/>
          </ac:picMkLst>
        </pc:picChg>
        <pc:picChg chg="add del mod">
          <ac:chgData name="Marcos Vinicius Martinez Sylverio (FIPT)" userId="9f721b01-fc22-4c33-b482-0535c0c1bdf9" providerId="ADAL" clId="{C4F627A2-A828-4A39-9F6B-C1756106BDF1}" dt="2024-09-11T12:08:06.639" v="248" actId="478"/>
          <ac:picMkLst>
            <pc:docMk/>
            <pc:sldMk cId="48779403" sldId="256"/>
            <ac:picMk id="11" creationId="{F3555E72-1081-44B4-8C21-C9617FE0E175}"/>
          </ac:picMkLst>
        </pc:picChg>
        <pc:picChg chg="add mod">
          <ac:chgData name="Marcos Vinicius Martinez Sylverio (FIPT)" userId="9f721b01-fc22-4c33-b482-0535c0c1bdf9" providerId="ADAL" clId="{C4F627A2-A828-4A39-9F6B-C1756106BDF1}" dt="2024-09-11T12:00:09.173" v="219" actId="1076"/>
          <ac:picMkLst>
            <pc:docMk/>
            <pc:sldMk cId="48779403" sldId="256"/>
            <ac:picMk id="16" creationId="{FD669CD1-6A41-4090-9CFB-A4F5E510409F}"/>
          </ac:picMkLst>
        </pc:picChg>
        <pc:picChg chg="add del mod">
          <ac:chgData name="Marcos Vinicius Martinez Sylverio (FIPT)" userId="9f721b01-fc22-4c33-b482-0535c0c1bdf9" providerId="ADAL" clId="{C4F627A2-A828-4A39-9F6B-C1756106BDF1}" dt="2024-09-11T12:05:23.122" v="230" actId="478"/>
          <ac:picMkLst>
            <pc:docMk/>
            <pc:sldMk cId="48779403" sldId="256"/>
            <ac:picMk id="19" creationId="{68232CC9-848A-4946-A57A-5773E19F2D28}"/>
          </ac:picMkLst>
        </pc:picChg>
        <pc:picChg chg="add del mod">
          <ac:chgData name="Marcos Vinicius Martinez Sylverio (FIPT)" userId="9f721b01-fc22-4c33-b482-0535c0c1bdf9" providerId="ADAL" clId="{C4F627A2-A828-4A39-9F6B-C1756106BDF1}" dt="2024-09-11T12:05:27.633" v="232" actId="478"/>
          <ac:picMkLst>
            <pc:docMk/>
            <pc:sldMk cId="48779403" sldId="256"/>
            <ac:picMk id="21" creationId="{6D09CC20-5B57-4EB6-B928-A09063792F06}"/>
          </ac:picMkLst>
        </pc:picChg>
        <pc:picChg chg="add mod modCrop">
          <ac:chgData name="Marcos Vinicius Martinez Sylverio (FIPT)" userId="9f721b01-fc22-4c33-b482-0535c0c1bdf9" providerId="ADAL" clId="{C4F627A2-A828-4A39-9F6B-C1756106BDF1}" dt="2024-09-11T12:11:10.065" v="268" actId="1076"/>
          <ac:picMkLst>
            <pc:docMk/>
            <pc:sldMk cId="48779403" sldId="256"/>
            <ac:picMk id="23" creationId="{2358652A-B3B6-43CB-9288-9061F27CD679}"/>
          </ac:picMkLst>
        </pc:picChg>
        <pc:picChg chg="add del mod">
          <ac:chgData name="Marcos Vinicius Martinez Sylverio (FIPT)" userId="9f721b01-fc22-4c33-b482-0535c0c1bdf9" providerId="ADAL" clId="{C4F627A2-A828-4A39-9F6B-C1756106BDF1}" dt="2024-09-11T12:09:30.908" v="253" actId="478"/>
          <ac:picMkLst>
            <pc:docMk/>
            <pc:sldMk cId="48779403" sldId="256"/>
            <ac:picMk id="25" creationId="{B76C56FC-266A-447B-AB69-124A44C6098D}"/>
          </ac:picMkLst>
        </pc:picChg>
        <pc:picChg chg="add mod">
          <ac:chgData name="Marcos Vinicius Martinez Sylverio (FIPT)" userId="9f721b01-fc22-4c33-b482-0535c0c1bdf9" providerId="ADAL" clId="{C4F627A2-A828-4A39-9F6B-C1756106BDF1}" dt="2024-09-11T12:15:19.922" v="315" actId="1076"/>
          <ac:picMkLst>
            <pc:docMk/>
            <pc:sldMk cId="48779403" sldId="256"/>
            <ac:picMk id="27" creationId="{8EF76389-B859-4710-BC9F-1DB89BEDD218}"/>
          </ac:picMkLst>
        </pc:picChg>
      </pc:sldChg>
      <pc:sldChg chg="addSp delSp modSp add">
        <pc:chgData name="Marcos Vinicius Martinez Sylverio (FIPT)" userId="9f721b01-fc22-4c33-b482-0535c0c1bdf9" providerId="ADAL" clId="{C4F627A2-A828-4A39-9F6B-C1756106BDF1}" dt="2024-09-12T13:25:06.951" v="674" actId="14100"/>
        <pc:sldMkLst>
          <pc:docMk/>
          <pc:sldMk cId="2565776675" sldId="257"/>
        </pc:sldMkLst>
        <pc:spChg chg="add del mod">
          <ac:chgData name="Marcos Vinicius Martinez Sylverio (FIPT)" userId="9f721b01-fc22-4c33-b482-0535c0c1bdf9" providerId="ADAL" clId="{C4F627A2-A828-4A39-9F6B-C1756106BDF1}" dt="2024-09-12T12:21:20.284" v="321"/>
          <ac:spMkLst>
            <pc:docMk/>
            <pc:sldMk cId="2565776675" sldId="257"/>
            <ac:spMk id="2" creationId="{72D42FDD-C43C-4B14-963C-2D5A8DF5A1B7}"/>
          </ac:spMkLst>
        </pc:spChg>
        <pc:spChg chg="add mod ord">
          <ac:chgData name="Marcos Vinicius Martinez Sylverio (FIPT)" userId="9f721b01-fc22-4c33-b482-0535c0c1bdf9" providerId="ADAL" clId="{C4F627A2-A828-4A39-9F6B-C1756106BDF1}" dt="2024-09-12T12:30:31.240" v="464" actId="207"/>
          <ac:spMkLst>
            <pc:docMk/>
            <pc:sldMk cId="2565776675" sldId="257"/>
            <ac:spMk id="3" creationId="{5F5C65F4-F6A9-47F9-9564-0F5D86E896F7}"/>
          </ac:spMkLst>
        </pc:spChg>
        <pc:spChg chg="add del mod">
          <ac:chgData name="Marcos Vinicius Martinez Sylverio (FIPT)" userId="9f721b01-fc22-4c33-b482-0535c0c1bdf9" providerId="ADAL" clId="{C4F627A2-A828-4A39-9F6B-C1756106BDF1}" dt="2024-09-12T12:21:52.720" v="336"/>
          <ac:spMkLst>
            <pc:docMk/>
            <pc:sldMk cId="2565776675" sldId="257"/>
            <ac:spMk id="4" creationId="{A7F29D36-284A-4720-8FFD-8BFBDD4C97B7}"/>
          </ac:spMkLst>
        </pc:spChg>
        <pc:spChg chg="add del mod">
          <ac:chgData name="Marcos Vinicius Martinez Sylverio (FIPT)" userId="9f721b01-fc22-4c33-b482-0535c0c1bdf9" providerId="ADAL" clId="{C4F627A2-A828-4A39-9F6B-C1756106BDF1}" dt="2024-09-12T13:09:54.442" v="485" actId="478"/>
          <ac:spMkLst>
            <pc:docMk/>
            <pc:sldMk cId="2565776675" sldId="257"/>
            <ac:spMk id="5" creationId="{0195D0D3-AD8C-4D4C-9565-8CCD35E8D897}"/>
          </ac:spMkLst>
        </pc:spChg>
        <pc:spChg chg="add mod">
          <ac:chgData name="Marcos Vinicius Martinez Sylverio (FIPT)" userId="9f721b01-fc22-4c33-b482-0535c0c1bdf9" providerId="ADAL" clId="{C4F627A2-A828-4A39-9F6B-C1756106BDF1}" dt="2024-09-12T13:25:06.951" v="674" actId="14100"/>
          <ac:spMkLst>
            <pc:docMk/>
            <pc:sldMk cId="2565776675" sldId="257"/>
            <ac:spMk id="6" creationId="{657CA274-74D0-49FB-8AE7-C622FC51229F}"/>
          </ac:spMkLst>
        </pc:spChg>
        <pc:spChg chg="mod">
          <ac:chgData name="Marcos Vinicius Martinez Sylverio (FIPT)" userId="9f721b01-fc22-4c33-b482-0535c0c1bdf9" providerId="ADAL" clId="{C4F627A2-A828-4A39-9F6B-C1756106BDF1}" dt="2024-09-12T12:22:39.133" v="368" actId="14100"/>
          <ac:spMkLst>
            <pc:docMk/>
            <pc:sldMk cId="2565776675" sldId="257"/>
            <ac:spMk id="7" creationId="{A22690B9-BFC8-4D66-A696-B2BA05FFF1BD}"/>
          </ac:spMkLst>
        </pc:spChg>
        <pc:spChg chg="del">
          <ac:chgData name="Marcos Vinicius Martinez Sylverio (FIPT)" userId="9f721b01-fc22-4c33-b482-0535c0c1bdf9" providerId="ADAL" clId="{C4F627A2-A828-4A39-9F6B-C1756106BDF1}" dt="2024-09-12T12:22:31.517" v="365" actId="478"/>
          <ac:spMkLst>
            <pc:docMk/>
            <pc:sldMk cId="2565776675" sldId="257"/>
            <ac:spMk id="12" creationId="{B08CF1F9-A76D-4856-BB97-BE397E33029D}"/>
          </ac:spMkLst>
        </pc:spChg>
        <pc:spChg chg="del">
          <ac:chgData name="Marcos Vinicius Martinez Sylverio (FIPT)" userId="9f721b01-fc22-4c33-b482-0535c0c1bdf9" providerId="ADAL" clId="{C4F627A2-A828-4A39-9F6B-C1756106BDF1}" dt="2024-09-12T12:22:32.606" v="366" actId="478"/>
          <ac:spMkLst>
            <pc:docMk/>
            <pc:sldMk cId="2565776675" sldId="257"/>
            <ac:spMk id="13" creationId="{24AD0843-F224-4D95-8630-68DA1A720D79}"/>
          </ac:spMkLst>
        </pc:spChg>
        <pc:spChg chg="mod">
          <ac:chgData name="Marcos Vinicius Martinez Sylverio (FIPT)" userId="9f721b01-fc22-4c33-b482-0535c0c1bdf9" providerId="ADAL" clId="{C4F627A2-A828-4A39-9F6B-C1756106BDF1}" dt="2024-09-12T12:30:19.678" v="462" actId="1076"/>
          <ac:spMkLst>
            <pc:docMk/>
            <pc:sldMk cId="2565776675" sldId="257"/>
            <ac:spMk id="14" creationId="{CD01A262-C1A2-4699-819B-26CAADC5652E}"/>
          </ac:spMkLst>
        </pc:spChg>
        <pc:spChg chg="add mod">
          <ac:chgData name="Marcos Vinicius Martinez Sylverio (FIPT)" userId="9f721b01-fc22-4c33-b482-0535c0c1bdf9" providerId="ADAL" clId="{C4F627A2-A828-4A39-9F6B-C1756106BDF1}" dt="2024-09-12T12:29:13.655" v="457" actId="1076"/>
          <ac:spMkLst>
            <pc:docMk/>
            <pc:sldMk cId="2565776675" sldId="257"/>
            <ac:spMk id="17" creationId="{835B76A5-EA54-4067-8838-2F2A94A4C0CD}"/>
          </ac:spMkLst>
        </pc:spChg>
        <pc:picChg chg="mod modCrop">
          <ac:chgData name="Marcos Vinicius Martinez Sylverio (FIPT)" userId="9f721b01-fc22-4c33-b482-0535c0c1bdf9" providerId="ADAL" clId="{C4F627A2-A828-4A39-9F6B-C1756106BDF1}" dt="2024-09-12T13:23:33.743" v="641" actId="1038"/>
          <ac:picMkLst>
            <pc:docMk/>
            <pc:sldMk cId="2565776675" sldId="257"/>
            <ac:picMk id="9" creationId="{88E9AEFD-A0DF-43BF-89FB-B641AF09F191}"/>
          </ac:picMkLst>
        </pc:picChg>
        <pc:picChg chg="add del mod">
          <ac:chgData name="Marcos Vinicius Martinez Sylverio (FIPT)" userId="9f721b01-fc22-4c33-b482-0535c0c1bdf9" providerId="ADAL" clId="{C4F627A2-A828-4A39-9F6B-C1756106BDF1}" dt="2024-09-12T13:09:53.051" v="484" actId="478"/>
          <ac:picMkLst>
            <pc:docMk/>
            <pc:sldMk cId="2565776675" sldId="257"/>
            <ac:picMk id="15" creationId="{2DD0FD4C-8541-4891-856B-84213E6A5687}"/>
          </ac:picMkLst>
        </pc:picChg>
        <pc:picChg chg="del">
          <ac:chgData name="Marcos Vinicius Martinez Sylverio (FIPT)" userId="9f721b01-fc22-4c33-b482-0535c0c1bdf9" providerId="ADAL" clId="{C4F627A2-A828-4A39-9F6B-C1756106BDF1}" dt="2024-09-12T12:21:14.475" v="320" actId="478"/>
          <ac:picMkLst>
            <pc:docMk/>
            <pc:sldMk cId="2565776675" sldId="257"/>
            <ac:picMk id="16" creationId="{FD669CD1-6A41-4090-9CFB-A4F5E510409F}"/>
          </ac:picMkLst>
        </pc:picChg>
        <pc:picChg chg="mod">
          <ac:chgData name="Marcos Vinicius Martinez Sylverio (FIPT)" userId="9f721b01-fc22-4c33-b482-0535c0c1bdf9" providerId="ADAL" clId="{C4F627A2-A828-4A39-9F6B-C1756106BDF1}" dt="2024-09-12T13:23:36.510" v="659" actId="1037"/>
          <ac:picMkLst>
            <pc:docMk/>
            <pc:sldMk cId="2565776675" sldId="257"/>
            <ac:picMk id="23" creationId="{2358652A-B3B6-43CB-9288-9061F27CD679}"/>
          </ac:picMkLst>
        </pc:picChg>
        <pc:picChg chg="mod">
          <ac:chgData name="Marcos Vinicius Martinez Sylverio (FIPT)" userId="9f721b01-fc22-4c33-b482-0535c0c1bdf9" providerId="ADAL" clId="{C4F627A2-A828-4A39-9F6B-C1756106BDF1}" dt="2024-09-12T13:23:44.559" v="673" actId="1038"/>
          <ac:picMkLst>
            <pc:docMk/>
            <pc:sldMk cId="2565776675" sldId="257"/>
            <ac:picMk id="27" creationId="{8EF76389-B859-4710-BC9F-1DB89BEDD218}"/>
          </ac:picMkLst>
        </pc:picChg>
      </pc:sldChg>
    </pc:docChg>
  </pc:docChgLst>
  <pc:docChgLst>
    <pc:chgData name="Marcos Vinicius Martinez Sylverio (FIPT)" userId="9f721b01-fc22-4c33-b482-0535c0c1bdf9" providerId="ADAL" clId="{D14A9086-0754-43D5-B39E-3DB53CB0AD36}"/>
    <pc:docChg chg="custSel modSld">
      <pc:chgData name="Marcos Vinicius Martinez Sylverio (FIPT)" userId="9f721b01-fc22-4c33-b482-0535c0c1bdf9" providerId="ADAL" clId="{D14A9086-0754-43D5-B39E-3DB53CB0AD36}" dt="2024-09-17T11:50:18.271" v="126" actId="20577"/>
      <pc:docMkLst>
        <pc:docMk/>
      </pc:docMkLst>
      <pc:sldChg chg="modSp">
        <pc:chgData name="Marcos Vinicius Martinez Sylverio (FIPT)" userId="9f721b01-fc22-4c33-b482-0535c0c1bdf9" providerId="ADAL" clId="{D14A9086-0754-43D5-B39E-3DB53CB0AD36}" dt="2024-09-17T11:50:03.980" v="97" actId="20577"/>
        <pc:sldMkLst>
          <pc:docMk/>
          <pc:sldMk cId="48779403" sldId="256"/>
        </pc:sldMkLst>
        <pc:spChg chg="mod">
          <ac:chgData name="Marcos Vinicius Martinez Sylverio (FIPT)" userId="9f721b01-fc22-4c33-b482-0535c0c1bdf9" providerId="ADAL" clId="{D14A9086-0754-43D5-B39E-3DB53CB0AD36}" dt="2024-09-17T11:49:47.728" v="46" actId="6549"/>
          <ac:spMkLst>
            <pc:docMk/>
            <pc:sldMk cId="48779403" sldId="256"/>
            <ac:spMk id="12" creationId="{B08CF1F9-A76D-4856-BB97-BE397E33029D}"/>
          </ac:spMkLst>
        </pc:spChg>
        <pc:spChg chg="mod">
          <ac:chgData name="Marcos Vinicius Martinez Sylverio (FIPT)" userId="9f721b01-fc22-4c33-b482-0535c0c1bdf9" providerId="ADAL" clId="{D14A9086-0754-43D5-B39E-3DB53CB0AD36}" dt="2024-09-17T11:49:56.562" v="80" actId="20577"/>
          <ac:spMkLst>
            <pc:docMk/>
            <pc:sldMk cId="48779403" sldId="256"/>
            <ac:spMk id="13" creationId="{24AD0843-F224-4D95-8630-68DA1A720D79}"/>
          </ac:spMkLst>
        </pc:spChg>
        <pc:spChg chg="mod">
          <ac:chgData name="Marcos Vinicius Martinez Sylverio (FIPT)" userId="9f721b01-fc22-4c33-b482-0535c0c1bdf9" providerId="ADAL" clId="{D14A9086-0754-43D5-B39E-3DB53CB0AD36}" dt="2024-09-17T11:50:03.980" v="97" actId="20577"/>
          <ac:spMkLst>
            <pc:docMk/>
            <pc:sldMk cId="48779403" sldId="256"/>
            <ac:spMk id="14" creationId="{CD01A262-C1A2-4699-819B-26CAADC5652E}"/>
          </ac:spMkLst>
        </pc:spChg>
      </pc:sldChg>
      <pc:sldChg chg="modSp">
        <pc:chgData name="Marcos Vinicius Martinez Sylverio (FIPT)" userId="9f721b01-fc22-4c33-b482-0535c0c1bdf9" providerId="ADAL" clId="{D14A9086-0754-43D5-B39E-3DB53CB0AD36}" dt="2024-09-17T11:50:18.271" v="126" actId="20577"/>
        <pc:sldMkLst>
          <pc:docMk/>
          <pc:sldMk cId="2565776675" sldId="257"/>
        </pc:sldMkLst>
        <pc:spChg chg="mod">
          <ac:chgData name="Marcos Vinicius Martinez Sylverio (FIPT)" userId="9f721b01-fc22-4c33-b482-0535c0c1bdf9" providerId="ADAL" clId="{D14A9086-0754-43D5-B39E-3DB53CB0AD36}" dt="2024-09-17T11:50:14.399" v="124" actId="6549"/>
          <ac:spMkLst>
            <pc:docMk/>
            <pc:sldMk cId="2565776675" sldId="257"/>
            <ac:spMk id="3" creationId="{5F5C65F4-F6A9-47F9-9564-0F5D86E896F7}"/>
          </ac:spMkLst>
        </pc:spChg>
        <pc:spChg chg="mod">
          <ac:chgData name="Marcos Vinicius Martinez Sylverio (FIPT)" userId="9f721b01-fc22-4c33-b482-0535c0c1bdf9" providerId="ADAL" clId="{D14A9086-0754-43D5-B39E-3DB53CB0AD36}" dt="2024-09-17T11:50:18.271" v="126" actId="20577"/>
          <ac:spMkLst>
            <pc:docMk/>
            <pc:sldMk cId="2565776675" sldId="257"/>
            <ac:spMk id="14" creationId="{CD01A262-C1A2-4699-819B-26CAADC5652E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0AA8A7-297B-4D46-90D8-A080421B64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7D69B32-B8DF-44C6-9C49-7A325E8886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ED46878-79AF-423E-A7F2-9455489AA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8FF6D-8084-474A-9322-66AEFDE2D601}" type="datetimeFigureOut">
              <a:rPr lang="pt-BR" smtClean="0"/>
              <a:t>17/09/2024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C8A8872-35C2-4B54-8A63-F2FA951C2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507478E-B306-45F9-8E0F-E4C08C645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FE53A-1265-4EEB-A5FC-418CBE696B8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0256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DBCB61-2F8E-4904-80F6-E5643FACB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01F197D-AAC6-4460-B2DF-8F8DD8993F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8553C69-77B9-4DAA-83DC-EA30C8514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8FF6D-8084-474A-9322-66AEFDE2D601}" type="datetimeFigureOut">
              <a:rPr lang="pt-BR" smtClean="0"/>
              <a:t>17/09/2024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E7D02B4-589E-4D56-B97B-1FBF44DA2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BD6EC69-E427-49B6-8C7C-9758A4028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FE53A-1265-4EEB-A5FC-418CBE696B8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53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831D2C3-76FE-403F-BA19-87792FAE13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929D92F-DF60-4C45-85B5-3025F2A56B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F7BE358-182F-4FBE-BD0F-83D4F9F76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8FF6D-8084-474A-9322-66AEFDE2D601}" type="datetimeFigureOut">
              <a:rPr lang="pt-BR" smtClean="0"/>
              <a:t>17/09/2024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8C540BC-D65A-4425-AA9B-029A9EBAD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A76C3DA-350D-4BCC-92EB-2A3A20D1F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FE53A-1265-4EEB-A5FC-418CBE696B8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626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800A9D-6F81-4F2E-A545-EBB60662E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6CF0883-3584-4F07-8F6E-FD8FAF09BD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363AAC2-E631-4785-8B1A-A2C4534C6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8FF6D-8084-474A-9322-66AEFDE2D601}" type="datetimeFigureOut">
              <a:rPr lang="pt-BR" smtClean="0"/>
              <a:t>17/09/2024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4A6C20F-1BFF-4DBB-87F1-69CF1922E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0E92B8E-2799-4245-9CEE-F4A3E316A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FE53A-1265-4EEB-A5FC-418CBE696B8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1712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0C6AB6-1EB9-4B62-8A26-278868D6D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36CC918-C477-41DD-8826-2B187C7228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9D702E8-8162-45F7-880A-E968AA425E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8FF6D-8084-474A-9322-66AEFDE2D601}" type="datetimeFigureOut">
              <a:rPr lang="pt-BR" smtClean="0"/>
              <a:t>17/09/2024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708D16D-8633-4FA9-ADA2-EEE28436A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A4151FB-2505-402F-86C4-8210D263B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FE53A-1265-4EEB-A5FC-418CBE696B8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0567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F6B37A-4BA3-4A95-AD0A-A0A751E44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D50A631-FE77-4215-8331-67A03AC291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D1C43DB-0A0F-446E-94A8-4C9FB96A7B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D802AD8-86C5-4BA2-AF29-8A9833EF9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8FF6D-8084-474A-9322-66AEFDE2D601}" type="datetimeFigureOut">
              <a:rPr lang="pt-BR" smtClean="0"/>
              <a:t>17/09/2024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5ED186B-95EB-4C00-A8C0-A8F4A3F5E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5252B74-DD41-46E9-843E-36711044A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FE53A-1265-4EEB-A5FC-418CBE696B8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2755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05F08A-A6A9-4708-901A-6563AD8C8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5905FDF-807C-4EDA-B7A5-E584E7B1F8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726E1BA-BFAA-48C5-A91E-7254084673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DBA25E00-75C2-42A3-A961-4DD6CCD8A4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F043A962-AA2A-46E5-BED6-DD3F52620F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F41EC48C-A9B7-4208-A499-7C96CD883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8FF6D-8084-474A-9322-66AEFDE2D601}" type="datetimeFigureOut">
              <a:rPr lang="pt-BR" smtClean="0"/>
              <a:t>17/09/2024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CC1600E-95E9-41EA-87DA-66315C162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4900000C-3D74-42E9-B4B2-07719FB0E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FE53A-1265-4EEB-A5FC-418CBE696B8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4102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D81919-ECB1-44D2-A867-620938883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04529707-847A-47D4-9413-038A156C3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8FF6D-8084-474A-9322-66AEFDE2D601}" type="datetimeFigureOut">
              <a:rPr lang="pt-BR" smtClean="0"/>
              <a:t>17/09/2024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A42BC948-61CA-4810-A1C9-897A6A9CB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61EF0424-5ACB-4746-9274-D6841849A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FE53A-1265-4EEB-A5FC-418CBE696B8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0324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AD7D7C91-26EF-4B3E-AEA1-E840FF579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8FF6D-8084-474A-9322-66AEFDE2D601}" type="datetimeFigureOut">
              <a:rPr lang="pt-BR" smtClean="0"/>
              <a:t>17/09/2024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5667D3B4-D08E-48EC-8EC9-A3DF9FB01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A17F2B0-431D-4672-943C-3D4FAA200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FE53A-1265-4EEB-A5FC-418CBE696B8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9134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EA7AEF-9E5F-4992-92C1-B96204084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7638FD8-792F-4A67-BDCD-57B5A0D688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775C4EB-3A59-4FC2-B9DA-D87CE9CDDF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927EE47-2BDE-4CBA-A96A-7F133225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8FF6D-8084-474A-9322-66AEFDE2D601}" type="datetimeFigureOut">
              <a:rPr lang="pt-BR" smtClean="0"/>
              <a:t>17/09/2024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075B740-04CB-40CC-A567-818BA681B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A9279ED-A924-44ED-B1C4-1622BBDEE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FE53A-1265-4EEB-A5FC-418CBE696B8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3014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4A6376-DA81-4357-91EE-00EC59AB7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ED34C2F-DDD5-4831-A583-BA6FF2CEDD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1B4BB9B-4500-4CB1-82A7-076AA0AECB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304BB4E-E238-4B86-B696-B8EF2F114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8FF6D-8084-474A-9322-66AEFDE2D601}" type="datetimeFigureOut">
              <a:rPr lang="pt-BR" smtClean="0"/>
              <a:t>17/09/2024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293FDA5-CE2B-4235-95B8-C23AD8AD9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675F47B-BC3D-4888-817B-39BDE885A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FE53A-1265-4EEB-A5FC-418CBE696B8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3308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51826893-8080-428D-B61F-02D2F36BA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0356E0B-934C-40CC-9B56-E447E79DEE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5157AA8-3489-4358-A32C-F0620FFC85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C8FF6D-8084-474A-9322-66AEFDE2D601}" type="datetimeFigureOut">
              <a:rPr lang="pt-BR" smtClean="0"/>
              <a:t>17/09/2024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884305B-ADE6-4900-B459-D8DD09D06F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8176474-C676-43D9-BA0E-39994584B3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9FE53A-1265-4EEB-A5FC-418CBE696B8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3053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A22690B9-BFC8-4D66-A696-B2BA05FFF1BD}"/>
              </a:ext>
            </a:extLst>
          </p:cNvPr>
          <p:cNvSpPr/>
          <p:nvPr/>
        </p:nvSpPr>
        <p:spPr>
          <a:xfrm>
            <a:off x="4469632" y="5198533"/>
            <a:ext cx="7722367" cy="165946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Espaço Reservado para Conteúdo 8">
            <a:extLst>
              <a:ext uri="{FF2B5EF4-FFF2-40B4-BE49-F238E27FC236}">
                <a16:creationId xmlns:a16="http://schemas.microsoft.com/office/drawing/2014/main" id="{88E9AEFD-A0DF-43BF-89FB-B641AF09F1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31" b="21812"/>
          <a:stretch/>
        </p:blipFill>
        <p:spPr>
          <a:xfrm>
            <a:off x="9572675" y="5428102"/>
            <a:ext cx="2355560" cy="1200329"/>
          </a:xfr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B08CF1F9-A76D-4856-BB97-BE397E33029D}"/>
              </a:ext>
            </a:extLst>
          </p:cNvPr>
          <p:cNvSpPr txBox="1"/>
          <p:nvPr/>
        </p:nvSpPr>
        <p:spPr>
          <a:xfrm>
            <a:off x="5540211" y="1893902"/>
            <a:ext cx="62834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b="1" cap="all" dirty="0" err="1">
                <a:solidFill>
                  <a:srgbClr val="041741"/>
                </a:solidFill>
                <a:latin typeface="+mj-lt"/>
                <a:ea typeface="+mj-ea"/>
                <a:cs typeface="+mj-cs"/>
              </a:rPr>
              <a:t>Título</a:t>
            </a:r>
            <a:r>
              <a:rPr lang="en-US" sz="3600" b="1" cap="all" dirty="0">
                <a:solidFill>
                  <a:srgbClr val="041741"/>
                </a:solidFill>
                <a:latin typeface="+mj-lt"/>
                <a:ea typeface="+mj-ea"/>
                <a:cs typeface="+mj-cs"/>
              </a:rPr>
              <a:t> da </a:t>
            </a:r>
            <a:r>
              <a:rPr lang="en-US" sz="3600" b="1" cap="all" dirty="0" err="1">
                <a:solidFill>
                  <a:srgbClr val="041741"/>
                </a:solidFill>
                <a:latin typeface="+mj-lt"/>
                <a:ea typeface="+mj-ea"/>
                <a:cs typeface="+mj-cs"/>
              </a:rPr>
              <a:t>apresentação</a:t>
            </a:r>
            <a:endParaRPr lang="pt-BR" sz="3600" b="1" cap="all" dirty="0">
              <a:solidFill>
                <a:srgbClr val="04174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24AD0843-F224-4D95-8630-68DA1A720D79}"/>
              </a:ext>
            </a:extLst>
          </p:cNvPr>
          <p:cNvSpPr txBox="1"/>
          <p:nvPr/>
        </p:nvSpPr>
        <p:spPr>
          <a:xfrm>
            <a:off x="7658100" y="3625956"/>
            <a:ext cx="4165600" cy="344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70000"/>
              </a:lnSpc>
              <a:spcBef>
                <a:spcPts val="1000"/>
              </a:spcBef>
              <a:buClr>
                <a:srgbClr val="1E386D"/>
              </a:buClr>
            </a:pPr>
            <a:r>
              <a:rPr lang="en-US" sz="2200" b="1" dirty="0">
                <a:solidFill>
                  <a:srgbClr val="0417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Nome do </a:t>
            </a:r>
            <a:r>
              <a:rPr lang="en-US" sz="2200" b="1" dirty="0" err="1">
                <a:solidFill>
                  <a:srgbClr val="0417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palestrante</a:t>
            </a:r>
            <a:endParaRPr lang="pt-BR" sz="2200" b="1" dirty="0">
              <a:solidFill>
                <a:srgbClr val="04174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CD01A262-C1A2-4699-819B-26CAADC5652E}"/>
              </a:ext>
            </a:extLst>
          </p:cNvPr>
          <p:cNvSpPr txBox="1"/>
          <p:nvPr/>
        </p:nvSpPr>
        <p:spPr>
          <a:xfrm>
            <a:off x="7770989" y="3987800"/>
            <a:ext cx="405271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b="1" dirty="0" err="1">
                <a:solidFill>
                  <a:srgbClr val="0417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Filiação</a:t>
            </a:r>
            <a:endParaRPr lang="pt-BR" sz="2200" b="1" dirty="0">
              <a:solidFill>
                <a:srgbClr val="04174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6" name="Espaço Reservado para Imagem 6">
            <a:extLst>
              <a:ext uri="{FF2B5EF4-FFF2-40B4-BE49-F238E27FC236}">
                <a16:creationId xmlns:a16="http://schemas.microsoft.com/office/drawing/2014/main" id="{FD669CD1-6A41-4090-9CFB-A4F5E51040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25" b="7425"/>
          <a:stretch>
            <a:fillRect/>
          </a:stretch>
        </p:blipFill>
        <p:spPr>
          <a:xfrm>
            <a:off x="0" y="0"/>
            <a:ext cx="4469633" cy="6858000"/>
          </a:xfrm>
          <a:prstGeom prst="rect">
            <a:avLst/>
          </a:prstGeom>
        </p:spPr>
      </p:pic>
      <p:pic>
        <p:nvPicPr>
          <p:cNvPr id="23" name="Imagem 22">
            <a:extLst>
              <a:ext uri="{FF2B5EF4-FFF2-40B4-BE49-F238E27FC236}">
                <a16:creationId xmlns:a16="http://schemas.microsoft.com/office/drawing/2014/main" id="{2358652A-B3B6-43CB-9288-9061F27CD67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94" b="20435"/>
          <a:stretch/>
        </p:blipFill>
        <p:spPr>
          <a:xfrm>
            <a:off x="6886222" y="5305778"/>
            <a:ext cx="2422690" cy="1200328"/>
          </a:xfrm>
          <a:prstGeom prst="rect">
            <a:avLst/>
          </a:prstGeom>
        </p:spPr>
      </p:pic>
      <p:pic>
        <p:nvPicPr>
          <p:cNvPr id="27" name="Imagem 26">
            <a:extLst>
              <a:ext uri="{FF2B5EF4-FFF2-40B4-BE49-F238E27FC236}">
                <a16:creationId xmlns:a16="http://schemas.microsoft.com/office/drawing/2014/main" id="{8EF76389-B859-4710-BC9F-1DB89BEDD2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171" y="5277784"/>
            <a:ext cx="1603513" cy="1500963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EF624C9C-C6E8-4AAF-9FB0-2CA72CA87055}"/>
              </a:ext>
            </a:extLst>
          </p:cNvPr>
          <p:cNvSpPr txBox="1"/>
          <p:nvPr/>
        </p:nvSpPr>
        <p:spPr>
          <a:xfrm>
            <a:off x="4621578" y="351894"/>
            <a:ext cx="72021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1200"/>
              </a:spcAft>
            </a:pPr>
            <a:r>
              <a:rPr lang="en-US" sz="2400" b="1" cap="all" dirty="0">
                <a:solidFill>
                  <a:srgbClr val="041741"/>
                </a:solidFill>
                <a:latin typeface="+mj-lt"/>
                <a:ea typeface="+mj-ea"/>
                <a:cs typeface="+mj-cs"/>
              </a:rPr>
              <a:t>Congresso </a:t>
            </a:r>
            <a:r>
              <a:rPr lang="pt-BR" sz="2400" b="1" cap="all" dirty="0" err="1">
                <a:solidFill>
                  <a:srgbClr val="041741"/>
                </a:solidFill>
                <a:latin typeface="+mj-lt"/>
                <a:ea typeface="+mj-ea"/>
                <a:cs typeface="+mj-cs"/>
              </a:rPr>
              <a:t>Íbero</a:t>
            </a:r>
            <a:r>
              <a:rPr lang="pt-BR" sz="2400" b="1" cap="all" dirty="0">
                <a:solidFill>
                  <a:srgbClr val="041741"/>
                </a:solidFill>
                <a:latin typeface="+mj-lt"/>
                <a:ea typeface="+mj-ea"/>
                <a:cs typeface="+mj-cs"/>
              </a:rPr>
              <a:t>-Latino-Americano em Segurança Contra Incêndios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1F51D029-970B-48FF-9037-AB6BC9F40646}"/>
              </a:ext>
            </a:extLst>
          </p:cNvPr>
          <p:cNvSpPr/>
          <p:nvPr/>
        </p:nvSpPr>
        <p:spPr>
          <a:xfrm>
            <a:off x="5727700" y="1071612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spcAft>
                <a:spcPts val="1200"/>
              </a:spcAft>
            </a:pPr>
            <a:r>
              <a:rPr lang="en-US" sz="1400" b="1" cap="all" dirty="0">
                <a:solidFill>
                  <a:srgbClr val="041741"/>
                </a:solidFill>
              </a:rPr>
              <a:t>I</a:t>
            </a:r>
            <a:r>
              <a:rPr lang="pt-BR" sz="1400" b="1" cap="all" dirty="0" err="1">
                <a:solidFill>
                  <a:srgbClr val="041741"/>
                </a:solidFill>
              </a:rPr>
              <a:t>bero-Latin</a:t>
            </a:r>
            <a:r>
              <a:rPr lang="pt-BR" sz="1400" b="1" cap="all" dirty="0">
                <a:solidFill>
                  <a:srgbClr val="041741"/>
                </a:solidFill>
              </a:rPr>
              <a:t> American </a:t>
            </a:r>
            <a:r>
              <a:rPr lang="pt-BR" sz="1400" b="1" cap="all" dirty="0" err="1">
                <a:solidFill>
                  <a:srgbClr val="041741"/>
                </a:solidFill>
              </a:rPr>
              <a:t>congress</a:t>
            </a:r>
            <a:r>
              <a:rPr lang="pt-BR" sz="1400" b="1" cap="all" dirty="0">
                <a:solidFill>
                  <a:srgbClr val="041741"/>
                </a:solidFill>
              </a:rPr>
              <a:t> </a:t>
            </a:r>
            <a:r>
              <a:rPr lang="pt-BR" sz="1400" b="1" cap="all" dirty="0" err="1">
                <a:solidFill>
                  <a:srgbClr val="041741"/>
                </a:solidFill>
              </a:rPr>
              <a:t>on</a:t>
            </a:r>
            <a:r>
              <a:rPr lang="pt-BR" sz="1400" b="1" cap="all" dirty="0">
                <a:solidFill>
                  <a:srgbClr val="041741"/>
                </a:solidFill>
              </a:rPr>
              <a:t> </a:t>
            </a:r>
            <a:r>
              <a:rPr lang="pt-BR" sz="1400" b="1" cap="all" dirty="0" err="1">
                <a:solidFill>
                  <a:srgbClr val="041741"/>
                </a:solidFill>
              </a:rPr>
              <a:t>fire</a:t>
            </a:r>
            <a:r>
              <a:rPr lang="pt-BR" sz="1400" b="1" cap="all" dirty="0">
                <a:solidFill>
                  <a:srgbClr val="041741"/>
                </a:solidFill>
              </a:rPr>
              <a:t> </a:t>
            </a:r>
            <a:r>
              <a:rPr lang="pt-BR" sz="1400" b="1" cap="all" dirty="0" err="1">
                <a:solidFill>
                  <a:srgbClr val="041741"/>
                </a:solidFill>
              </a:rPr>
              <a:t>safety</a:t>
            </a:r>
            <a:endParaRPr lang="pt-BR" sz="1400" b="1" cap="all" dirty="0">
              <a:solidFill>
                <a:srgbClr val="041741"/>
              </a:solidFill>
            </a:endParaRP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F5B78F62-DFB4-4358-ACC9-2AB54811ED8F}"/>
              </a:ext>
            </a:extLst>
          </p:cNvPr>
          <p:cNvSpPr/>
          <p:nvPr/>
        </p:nvSpPr>
        <p:spPr>
          <a:xfrm>
            <a:off x="5727700" y="1325653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spcAft>
                <a:spcPts val="1200"/>
              </a:spcAft>
            </a:pPr>
            <a:r>
              <a:rPr lang="en-US" sz="1400" b="1" cap="all" dirty="0" err="1">
                <a:solidFill>
                  <a:srgbClr val="041741"/>
                </a:solidFill>
              </a:rPr>
              <a:t>Congreso</a:t>
            </a:r>
            <a:r>
              <a:rPr lang="en-US" sz="1400" b="1" cap="all" dirty="0">
                <a:solidFill>
                  <a:srgbClr val="041741"/>
                </a:solidFill>
              </a:rPr>
              <a:t> </a:t>
            </a:r>
            <a:r>
              <a:rPr lang="en-US" sz="1400" b="1" cap="all" dirty="0" err="1">
                <a:solidFill>
                  <a:srgbClr val="041741"/>
                </a:solidFill>
              </a:rPr>
              <a:t>ibero</a:t>
            </a:r>
            <a:r>
              <a:rPr lang="en-US" sz="1400" b="1" cap="all" dirty="0">
                <a:solidFill>
                  <a:srgbClr val="041741"/>
                </a:solidFill>
              </a:rPr>
              <a:t> </a:t>
            </a:r>
            <a:r>
              <a:rPr lang="en-US" sz="1400" b="1" cap="all" dirty="0" err="1">
                <a:solidFill>
                  <a:srgbClr val="041741"/>
                </a:solidFill>
              </a:rPr>
              <a:t>latino</a:t>
            </a:r>
            <a:r>
              <a:rPr lang="en-US" sz="1400" b="1" cap="all" dirty="0">
                <a:solidFill>
                  <a:srgbClr val="041741"/>
                </a:solidFill>
              </a:rPr>
              <a:t> americano </a:t>
            </a:r>
            <a:r>
              <a:rPr lang="en-US" sz="1400" b="1" cap="all" dirty="0" err="1">
                <a:solidFill>
                  <a:srgbClr val="041741"/>
                </a:solidFill>
              </a:rPr>
              <a:t>en</a:t>
            </a:r>
            <a:r>
              <a:rPr lang="en-US" sz="1400" b="1" cap="all" dirty="0">
                <a:solidFill>
                  <a:srgbClr val="041741"/>
                </a:solidFill>
              </a:rPr>
              <a:t> </a:t>
            </a:r>
            <a:r>
              <a:rPr lang="en-US" sz="1400" b="1" cap="all" dirty="0" err="1">
                <a:solidFill>
                  <a:srgbClr val="041741"/>
                </a:solidFill>
              </a:rPr>
              <a:t>seguridad</a:t>
            </a:r>
            <a:r>
              <a:rPr lang="en-US" sz="1400" b="1" cap="all" dirty="0">
                <a:solidFill>
                  <a:srgbClr val="041741"/>
                </a:solidFill>
              </a:rPr>
              <a:t> contra </a:t>
            </a:r>
            <a:r>
              <a:rPr lang="en-US" sz="1400" b="1" cap="all" dirty="0" err="1">
                <a:solidFill>
                  <a:srgbClr val="041741"/>
                </a:solidFill>
              </a:rPr>
              <a:t>incendios</a:t>
            </a:r>
            <a:endParaRPr lang="pt-BR" sz="1400" b="1" cap="all" dirty="0">
              <a:solidFill>
                <a:srgbClr val="0417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79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A22690B9-BFC8-4D66-A696-B2BA05FFF1BD}"/>
              </a:ext>
            </a:extLst>
          </p:cNvPr>
          <p:cNvSpPr/>
          <p:nvPr/>
        </p:nvSpPr>
        <p:spPr>
          <a:xfrm>
            <a:off x="0" y="5934671"/>
            <a:ext cx="12191999" cy="92333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Espaço Reservado para Conteúdo 8">
            <a:extLst>
              <a:ext uri="{FF2B5EF4-FFF2-40B4-BE49-F238E27FC236}">
                <a16:creationId xmlns:a16="http://schemas.microsoft.com/office/drawing/2014/main" id="{88E9AEFD-A0DF-43BF-89FB-B641AF09F1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" t="32195" r="-504" b="33258"/>
          <a:stretch/>
        </p:blipFill>
        <p:spPr>
          <a:xfrm>
            <a:off x="9247200" y="6028266"/>
            <a:ext cx="2238375" cy="773289"/>
          </a:xfr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CD01A262-C1A2-4699-819B-26CAADC5652E}"/>
              </a:ext>
            </a:extLst>
          </p:cNvPr>
          <p:cNvSpPr txBox="1"/>
          <p:nvPr/>
        </p:nvSpPr>
        <p:spPr>
          <a:xfrm>
            <a:off x="838198" y="1793025"/>
            <a:ext cx="678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b="1" dirty="0" err="1">
                <a:solidFill>
                  <a:srgbClr val="0417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Texto</a:t>
            </a:r>
            <a:r>
              <a:rPr lang="en-US" sz="2200" b="1" dirty="0">
                <a:solidFill>
                  <a:srgbClr val="0417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 err="1">
                <a:solidFill>
                  <a:srgbClr val="0417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Texto</a:t>
            </a:r>
            <a:r>
              <a:rPr lang="en-US" sz="2200" b="1" dirty="0">
                <a:solidFill>
                  <a:srgbClr val="0417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2</a:t>
            </a:r>
            <a:endParaRPr lang="pt-BR" sz="2200" b="1" dirty="0">
              <a:solidFill>
                <a:srgbClr val="04174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3" name="Imagem 22">
            <a:extLst>
              <a:ext uri="{FF2B5EF4-FFF2-40B4-BE49-F238E27FC236}">
                <a16:creationId xmlns:a16="http://schemas.microsoft.com/office/drawing/2014/main" id="{2358652A-B3B6-43CB-9288-9061F27CD67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94" b="20435"/>
          <a:stretch/>
        </p:blipFill>
        <p:spPr>
          <a:xfrm>
            <a:off x="6722381" y="5889736"/>
            <a:ext cx="1858243" cy="920671"/>
          </a:xfrm>
          <a:prstGeom prst="rect">
            <a:avLst/>
          </a:prstGeom>
        </p:spPr>
      </p:pic>
      <p:pic>
        <p:nvPicPr>
          <p:cNvPr id="27" name="Imagem 26">
            <a:extLst>
              <a:ext uri="{FF2B5EF4-FFF2-40B4-BE49-F238E27FC236}">
                <a16:creationId xmlns:a16="http://schemas.microsoft.com/office/drawing/2014/main" id="{8EF76389-B859-4710-BC9F-1DB89BEDD2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8892" y="5933636"/>
            <a:ext cx="986414" cy="923330"/>
          </a:xfrm>
          <a:prstGeom prst="rect">
            <a:avLst/>
          </a:prstGeom>
        </p:spPr>
      </p:pic>
      <p:sp>
        <p:nvSpPr>
          <p:cNvPr id="17" name="Retângulo 16">
            <a:extLst>
              <a:ext uri="{FF2B5EF4-FFF2-40B4-BE49-F238E27FC236}">
                <a16:creationId xmlns:a16="http://schemas.microsoft.com/office/drawing/2014/main" id="{835B76A5-EA54-4067-8838-2F2A94A4C0CD}"/>
              </a:ext>
            </a:extLst>
          </p:cNvPr>
          <p:cNvSpPr/>
          <p:nvPr/>
        </p:nvSpPr>
        <p:spPr>
          <a:xfrm>
            <a:off x="-1" y="-1035"/>
            <a:ext cx="12191999" cy="92333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5F5C65F4-F6A9-47F9-9564-0F5D86E89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0"/>
            <a:ext cx="10515600" cy="923330"/>
          </a:xfrm>
        </p:spPr>
        <p:txBody>
          <a:bodyPr/>
          <a:lstStyle/>
          <a:p>
            <a:pPr algn="ctr"/>
            <a:r>
              <a:rPr lang="en-US" b="1" cap="all" dirty="0" err="1"/>
              <a:t>Título</a:t>
            </a:r>
            <a:r>
              <a:rPr lang="en-US" b="1" cap="all" dirty="0"/>
              <a:t> do Slide</a:t>
            </a:r>
            <a:endParaRPr lang="pt-BR" b="1" cap="all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657CA274-74D0-49FB-8AE7-C622FC51229F}"/>
              </a:ext>
            </a:extLst>
          </p:cNvPr>
          <p:cNvSpPr txBox="1"/>
          <p:nvPr/>
        </p:nvSpPr>
        <p:spPr>
          <a:xfrm>
            <a:off x="79891" y="6028266"/>
            <a:ext cx="45429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200" b="1" dirty="0">
                <a:solidFill>
                  <a:srgbClr val="0417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Congresso </a:t>
            </a:r>
            <a:r>
              <a:rPr lang="pt-BR" sz="2200" b="1" dirty="0" err="1">
                <a:solidFill>
                  <a:srgbClr val="0417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Íbero</a:t>
            </a:r>
            <a:r>
              <a:rPr lang="pt-BR" sz="2200" b="1" dirty="0">
                <a:solidFill>
                  <a:srgbClr val="0417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-Latino-Americano em Segurança Contra Incêndios</a:t>
            </a:r>
          </a:p>
        </p:txBody>
      </p:sp>
    </p:spTree>
    <p:extLst>
      <p:ext uri="{BB962C8B-B14F-4D97-AF65-F5344CB8AC3E}">
        <p14:creationId xmlns:p14="http://schemas.microsoft.com/office/powerpoint/2010/main" val="256577667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</TotalTime>
  <Words>41</Words>
  <Application>Microsoft Office PowerPoint</Application>
  <PresentationFormat>Widescreen</PresentationFormat>
  <Paragraphs>10</Paragraphs>
  <Slides>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do Office</vt:lpstr>
      <vt:lpstr>Apresentação do PowerPoint</vt:lpstr>
      <vt:lpstr>Título do Slide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Marcos Vinicius Martinez Sylverio (FIPT)</dc:creator>
  <cp:lastModifiedBy>Marcos Vinicius Martinez Sylverio (FIPT)</cp:lastModifiedBy>
  <cp:revision>6</cp:revision>
  <dcterms:created xsi:type="dcterms:W3CDTF">2024-09-11T11:11:41Z</dcterms:created>
  <dcterms:modified xsi:type="dcterms:W3CDTF">2024-09-17T11:50:24Z</dcterms:modified>
</cp:coreProperties>
</file>